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1E56-B7CF-4F21-B34F-31B4332F8F7F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6B71-E21A-4B2E-808E-132326CE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308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1E56-B7CF-4F21-B34F-31B4332F8F7F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6B71-E21A-4B2E-808E-132326CE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52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1E56-B7CF-4F21-B34F-31B4332F8F7F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6B71-E21A-4B2E-808E-132326CE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12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1E56-B7CF-4F21-B34F-31B4332F8F7F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6B71-E21A-4B2E-808E-132326CE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54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1E56-B7CF-4F21-B34F-31B4332F8F7F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6B71-E21A-4B2E-808E-132326CE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109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1E56-B7CF-4F21-B34F-31B4332F8F7F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6B71-E21A-4B2E-808E-132326CE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42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1E56-B7CF-4F21-B34F-31B4332F8F7F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6B71-E21A-4B2E-808E-132326CE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72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1E56-B7CF-4F21-B34F-31B4332F8F7F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6B71-E21A-4B2E-808E-132326CE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1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1E56-B7CF-4F21-B34F-31B4332F8F7F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6B71-E21A-4B2E-808E-132326CE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49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1E56-B7CF-4F21-B34F-31B4332F8F7F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6B71-E21A-4B2E-808E-132326CE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826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1E56-B7CF-4F21-B34F-31B4332F8F7F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6B71-E21A-4B2E-808E-132326CE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448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F1E56-B7CF-4F21-B34F-31B4332F8F7F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D6B71-E21A-4B2E-808E-132326CEE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01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pooms\Documents\Grade 10\Humanities\Nazi propaganda posters\Hit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680" y="0"/>
            <a:ext cx="60783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 rot="19854554">
            <a:off x="710703" y="1456819"/>
            <a:ext cx="7561958" cy="36317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5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Nazi Propaganda</a:t>
            </a:r>
            <a:endParaRPr lang="en-US" sz="115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4256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pooms\Documents\Grade 10\Humanities\Nazi propaganda posters\Hit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680" y="0"/>
            <a:ext cx="60783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5486400" y="762000"/>
            <a:ext cx="2057400" cy="9144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endCxn id="6" idx="2"/>
          </p:cNvCxnSpPr>
          <p:nvPr/>
        </p:nvCxnSpPr>
        <p:spPr>
          <a:xfrm>
            <a:off x="2362200" y="762000"/>
            <a:ext cx="3124200" cy="4572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28600" y="53163"/>
            <a:ext cx="25146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Denotation-</a:t>
            </a:r>
          </a:p>
          <a:p>
            <a:r>
              <a:rPr lang="en-GB" sz="2200" dirty="0" smtClean="0"/>
              <a:t>Eagle </a:t>
            </a:r>
          </a:p>
          <a:p>
            <a:endParaRPr lang="en-GB" sz="2200" dirty="0" smtClean="0"/>
          </a:p>
          <a:p>
            <a:r>
              <a:rPr lang="en-GB" sz="2200" dirty="0" smtClean="0"/>
              <a:t>Connotation-</a:t>
            </a:r>
          </a:p>
          <a:p>
            <a:r>
              <a:rPr lang="en-GB" sz="2200" dirty="0" smtClean="0"/>
              <a:t>The eagle </a:t>
            </a:r>
            <a:r>
              <a:rPr lang="en-GB" sz="2200" dirty="0" smtClean="0"/>
              <a:t>is a symbol for: power, independence and beauty. It is also described as the king of all birds. In </a:t>
            </a:r>
            <a:r>
              <a:rPr lang="en-GB" sz="2200" dirty="0" smtClean="0"/>
              <a:t>this picture</a:t>
            </a:r>
            <a:r>
              <a:rPr lang="en-GB" sz="2200" dirty="0" smtClean="0"/>
              <a:t>, it </a:t>
            </a:r>
            <a:r>
              <a:rPr lang="en-GB" sz="2200" dirty="0" smtClean="0"/>
              <a:t>is related to Hitler</a:t>
            </a:r>
            <a:r>
              <a:rPr lang="en-GB" sz="2200" dirty="0" smtClean="0"/>
              <a:t>. </a:t>
            </a:r>
            <a:r>
              <a:rPr lang="en-GB" sz="2200" dirty="0" smtClean="0"/>
              <a:t>The sun too supports this thought as it looks like the eagle was sent from God, and so creates the illusion that God approves Hitler’s actions.</a:t>
            </a:r>
            <a:endParaRPr lang="en-GB" sz="2200" dirty="0" smtClean="0"/>
          </a:p>
        </p:txBody>
      </p:sp>
    </p:spTree>
    <p:extLst>
      <p:ext uri="{BB962C8B-B14F-4D97-AF65-F5344CB8AC3E}">
        <p14:creationId xmlns:p14="http://schemas.microsoft.com/office/powerpoint/2010/main" val="246373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ooms\Documents\Grade 10\Humanities\Nazi propaganda posters\Hit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680" y="0"/>
            <a:ext cx="60783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733800" y="3962400"/>
            <a:ext cx="4572000" cy="19050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 flipV="1">
            <a:off x="2209800" y="990600"/>
            <a:ext cx="1524000" cy="3200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0"/>
            <a:ext cx="2819400" cy="6786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dirty="0" smtClean="0"/>
              <a:t>Denotation- A crowd behind Hitler</a:t>
            </a:r>
          </a:p>
          <a:p>
            <a:endParaRPr lang="en-US" sz="2900" dirty="0" smtClean="0"/>
          </a:p>
          <a:p>
            <a:r>
              <a:rPr lang="en-US" sz="2900" dirty="0" smtClean="0"/>
              <a:t>Connotation- This shows a huge crowd behind Hitler looking like they support him. This makes the viewer ask himself- “if they support him, why shouldn’t I?” 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181825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ooms\Documents\Grade 10\Humanities\Nazi propaganda posters\Hit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680" y="0"/>
            <a:ext cx="60783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33800" y="6019800"/>
            <a:ext cx="4572000" cy="6858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2667000" y="1143000"/>
            <a:ext cx="1066800" cy="48768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8600" y="152400"/>
            <a:ext cx="24384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/>
              <a:t>Denotation- A sentence saying- “Long live Germany!”</a:t>
            </a:r>
          </a:p>
          <a:p>
            <a:endParaRPr lang="en-US" sz="2700" dirty="0"/>
          </a:p>
          <a:p>
            <a:r>
              <a:rPr lang="en-US" sz="2700" dirty="0" smtClean="0"/>
              <a:t>Connotation- This slogan brings up the nationalism in the viewer. They then see Hitler and they think that he can make Germany big again.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321296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ooms\Documents\Grade 10\Humanities\Nazi propaganda posters\Hit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680" y="0"/>
            <a:ext cx="60783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562600" y="2362200"/>
            <a:ext cx="1295400" cy="13716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2362200" y="762000"/>
            <a:ext cx="3200400" cy="19050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37707" y="124781"/>
            <a:ext cx="24384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/>
              <a:t>Denotation- Hitler</a:t>
            </a:r>
          </a:p>
          <a:p>
            <a:endParaRPr lang="en-US" sz="2700" dirty="0"/>
          </a:p>
          <a:p>
            <a:r>
              <a:rPr lang="en-US" sz="2700" dirty="0" smtClean="0"/>
              <a:t>Connotation- His stern, </a:t>
            </a:r>
            <a:r>
              <a:rPr lang="en-US" sz="2700" dirty="0" err="1" smtClean="0"/>
              <a:t>mercilesss</a:t>
            </a:r>
            <a:r>
              <a:rPr lang="en-US" sz="2700" dirty="0" smtClean="0"/>
              <a:t>, determined look, fills the viewer with trust as he looks into the eyes of a man who is strong and can lead the country to greatness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24615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pooms\Documents\Grade 10\Humanities\Nazi propaganda posters\Hit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680" y="0"/>
            <a:ext cx="60783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pooms\Documents\Grade 10\Humanities\Nazi propaganda posters\HitB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14" t="63056" r="35762" b="29351"/>
          <a:stretch/>
        </p:blipFill>
        <p:spPr bwMode="auto">
          <a:xfrm>
            <a:off x="2937311" y="1220972"/>
            <a:ext cx="2210017" cy="255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6414977" y="4220240"/>
            <a:ext cx="609600" cy="6858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2088" y="15949"/>
            <a:ext cx="2819400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Denotation- A clenched fist</a:t>
            </a:r>
          </a:p>
          <a:p>
            <a:endParaRPr lang="en-US" sz="2600" dirty="0"/>
          </a:p>
          <a:p>
            <a:r>
              <a:rPr lang="en-US" sz="2600" dirty="0" smtClean="0"/>
              <a:t>Connotation- The clenched fist stands for power and tells the viewer that demands will be backed up with </a:t>
            </a:r>
            <a:r>
              <a:rPr lang="en-US" sz="2600" dirty="0" err="1" smtClean="0"/>
              <a:t>aggresion</a:t>
            </a:r>
            <a:r>
              <a:rPr lang="en-US" sz="2600" dirty="0" smtClean="0"/>
              <a:t>. It is also a symbol that is “against” something, in this case the Weimar Republic and everyone who the Nazi’s opposed </a:t>
            </a:r>
            <a:endParaRPr lang="en-US" sz="2600" dirty="0"/>
          </a:p>
        </p:txBody>
      </p:sp>
      <p:cxnSp>
        <p:nvCxnSpPr>
          <p:cNvPr id="9" name="Straight Connector 8"/>
          <p:cNvCxnSpPr/>
          <p:nvPr/>
        </p:nvCxnSpPr>
        <p:spPr>
          <a:xfrm flipH="1" flipV="1">
            <a:off x="5147328" y="3463046"/>
            <a:ext cx="1267649" cy="75719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937311" y="1220972"/>
            <a:ext cx="2210017" cy="255077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15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220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Test</dc:creator>
  <cp:lastModifiedBy>Test</cp:lastModifiedBy>
  <cp:revision>8</cp:revision>
  <dcterms:created xsi:type="dcterms:W3CDTF">2012-04-11T11:07:22Z</dcterms:created>
  <dcterms:modified xsi:type="dcterms:W3CDTF">2012-04-11T15:52:05Z</dcterms:modified>
</cp:coreProperties>
</file>